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60" r:id="rId6"/>
    <p:sldId id="261" r:id="rId7"/>
    <p:sldId id="262" r:id="rId8"/>
    <p:sldId id="259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3083B-0575-4E04-BFB4-30F50531EE9D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F6102-2EDC-4700-87DF-383BC6D780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05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F6102-2EDC-4700-87DF-383BC6D780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3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F6102-2EDC-4700-87DF-383BC6D780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6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4DD-6F04-4C81-92C7-0875D95A3A26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092DE4-8CD6-4777-BD08-215BA31C19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4DD-6F04-4C81-92C7-0875D95A3A26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2DE4-8CD6-4777-BD08-215BA31C19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4DD-6F04-4C81-92C7-0875D95A3A26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2DE4-8CD6-4777-BD08-215BA31C19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4DD-6F04-4C81-92C7-0875D95A3A26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092DE4-8CD6-4777-BD08-215BA31C19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4DD-6F04-4C81-92C7-0875D95A3A26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2DE4-8CD6-4777-BD08-215BA31C19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4DD-6F04-4C81-92C7-0875D95A3A26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2DE4-8CD6-4777-BD08-215BA31C19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4DD-6F04-4C81-92C7-0875D95A3A26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3092DE4-8CD6-4777-BD08-215BA31C19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4DD-6F04-4C81-92C7-0875D95A3A26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2DE4-8CD6-4777-BD08-215BA31C19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4DD-6F04-4C81-92C7-0875D95A3A26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2DE4-8CD6-4777-BD08-215BA31C19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4DD-6F04-4C81-92C7-0875D95A3A26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2DE4-8CD6-4777-BD08-215BA31C19B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9B4DD-6F04-4C81-92C7-0875D95A3A26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92DE4-8CD6-4777-BD08-215BA31C19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09B4DD-6F04-4C81-92C7-0875D95A3A26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092DE4-8CD6-4777-BD08-215BA31C19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239" y="3762788"/>
            <a:ext cx="8458200" cy="168243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000" cap="none" dirty="0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Участники </a:t>
            </a:r>
            <a:r>
              <a:rPr lang="ru-RU" sz="2000" cap="none" dirty="0" err="1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квеста</a:t>
            </a:r>
            <a:r>
              <a:rPr lang="ru-RU" sz="2000" cap="none" dirty="0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:  дети и педагоги групп компенсирующей направленности:</a:t>
            </a:r>
            <a:br>
              <a:rPr lang="ru-RU" sz="2000" cap="none" dirty="0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000" cap="none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Варламова </a:t>
            </a:r>
            <a:r>
              <a:rPr lang="ru-RU" sz="2000" cap="none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О.А</a:t>
            </a:r>
            <a:r>
              <a:rPr lang="ru-RU" sz="2000" cap="none" dirty="0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., Зиновьева </a:t>
            </a:r>
            <a:r>
              <a:rPr lang="ru-RU" sz="2000" cap="none" dirty="0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Н.Ю., Корнеева Л.А, </a:t>
            </a:r>
            <a:r>
              <a:rPr lang="ru-RU" sz="2000" cap="none" dirty="0" err="1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Понаморева</a:t>
            </a:r>
            <a:r>
              <a:rPr lang="ru-RU" sz="2000" cap="none" dirty="0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 Н.В., </a:t>
            </a:r>
            <a:r>
              <a:rPr lang="ru-RU" sz="2000" cap="none" dirty="0" err="1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Столярова</a:t>
            </a:r>
            <a:r>
              <a:rPr lang="ru-RU" sz="2000" cap="none" dirty="0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 А.Л., Ткаченко М.С., Туманова А.К., </a:t>
            </a:r>
            <a:r>
              <a:rPr lang="ru-RU" sz="2000" cap="none" dirty="0" err="1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Шиянова</a:t>
            </a:r>
            <a:r>
              <a:rPr lang="ru-RU" sz="2000" cap="none" dirty="0" smtClean="0">
                <a:solidFill>
                  <a:schemeClr val="tx1"/>
                </a:solidFill>
                <a:effectLst/>
                <a:latin typeface="Franklin Gothic Book"/>
                <a:ea typeface="+mn-ea"/>
                <a:cs typeface="+mn-cs"/>
              </a:rPr>
              <a:t> Л.А..</a:t>
            </a:r>
            <a:endParaRPr lang="ru-RU" sz="2000" cap="none" dirty="0">
              <a:solidFill>
                <a:schemeClr val="tx1"/>
              </a:solidFill>
              <a:effectLst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608" y="5157192"/>
            <a:ext cx="8074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Игровой замысел: каждой команде </a:t>
            </a:r>
            <a:r>
              <a:rPr lang="ru-RU" sz="2000" dirty="0"/>
              <a:t>собрать  </a:t>
            </a:r>
            <a:r>
              <a:rPr lang="ru-RU" sz="2000" dirty="0" err="1" smtClean="0"/>
              <a:t>пазлы</a:t>
            </a:r>
            <a:r>
              <a:rPr lang="ru-RU" sz="2000" dirty="0" smtClean="0"/>
              <a:t> (символирующие </a:t>
            </a:r>
            <a:r>
              <a:rPr lang="ru-RU" sz="2000" dirty="0"/>
              <a:t>признаки </a:t>
            </a:r>
            <a:r>
              <a:rPr lang="ru-RU" sz="2000" dirty="0" smtClean="0"/>
              <a:t>осени)  определённого цвета, путешествуя от  персонажа  </a:t>
            </a:r>
            <a:r>
              <a:rPr lang="ru-RU" sz="2000" dirty="0" smtClean="0"/>
              <a:t>к персонажу для достижения  </a:t>
            </a:r>
            <a:r>
              <a:rPr lang="ru-RU" sz="2000" dirty="0" smtClean="0"/>
              <a:t>определенной цели через </a:t>
            </a:r>
            <a:r>
              <a:rPr lang="ru-RU" sz="2000" dirty="0"/>
              <a:t>преодоление </a:t>
            </a:r>
            <a:r>
              <a:rPr lang="ru-RU" sz="2000" dirty="0" smtClean="0"/>
              <a:t>трудностей.  </a:t>
            </a:r>
            <a:endParaRPr lang="ru-RU" sz="2000" dirty="0"/>
          </a:p>
        </p:txBody>
      </p:sp>
      <p:pic>
        <p:nvPicPr>
          <p:cNvPr id="10242" name="Picture 2" descr="C:\Users\Luibov\Pictures\YLkaheVlyV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420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71120" y="767776"/>
            <a:ext cx="2952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Квест</a:t>
            </a:r>
            <a:r>
              <a:rPr lang="ru-RU" sz="2800" b="1" dirty="0">
                <a:solidFill>
                  <a:srgbClr val="C00000"/>
                </a:solidFill>
              </a:rPr>
              <a:t> – игра на прогулке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«До свиданья осень»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ibov\Pictures\5kaHN8SYTf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98" y="2888940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uibov\Pictures\Mybrj-heif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6" y="2996952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05" y="1203240"/>
            <a:ext cx="1616287" cy="1296144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47373"/>
            <a:ext cx="1148372" cy="14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0297"/>
            <a:ext cx="1102814" cy="154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639"/>
            <a:ext cx="1409373" cy="214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5129" y="46581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Финал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65758" y="1498086"/>
            <a:ext cx="3326121" cy="1426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 команды</a:t>
            </a:r>
            <a:endParaRPr lang="ru-RU" sz="36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856611" y="188640"/>
            <a:ext cx="4968552" cy="1453462"/>
          </a:xfrm>
          <a:prstGeom prst="downArrow">
            <a:avLst>
              <a:gd name="adj1" fmla="val 74050"/>
              <a:gd name="adj2" fmla="val 48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Организация </a:t>
            </a:r>
          </a:p>
          <a:p>
            <a:pPr algn="ctr"/>
            <a:r>
              <a:rPr lang="ru-RU" sz="3200" b="1" dirty="0" smtClean="0"/>
              <a:t>игры</a:t>
            </a:r>
            <a:endParaRPr lang="ru-RU" sz="3200" b="1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5403692" y="1412776"/>
            <a:ext cx="3456384" cy="15121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 сказочных героя</a:t>
            </a:r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97" y="4225205"/>
            <a:ext cx="326707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7302"/>
            <a:ext cx="3270433" cy="245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0548" y="3140968"/>
            <a:ext cx="36003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Начало игры</a:t>
            </a:r>
          </a:p>
        </p:txBody>
      </p:sp>
    </p:spTree>
    <p:extLst>
      <p:ext uri="{BB962C8B-B14F-4D97-AF65-F5344CB8AC3E}">
        <p14:creationId xmlns:p14="http://schemas.microsoft.com/office/powerpoint/2010/main" val="9628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6" y="1248513"/>
            <a:ext cx="1171575" cy="1707515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1248513"/>
            <a:ext cx="1447800" cy="1447800"/>
          </a:xfrm>
          <a:prstGeom prst="rect">
            <a:avLst/>
          </a:prstGeom>
        </p:spPr>
      </p:pic>
      <p:sp>
        <p:nvSpPr>
          <p:cNvPr id="18" name="Поле 2"/>
          <p:cNvSpPr txBox="1"/>
          <p:nvPr/>
        </p:nvSpPr>
        <p:spPr>
          <a:xfrm>
            <a:off x="3269974" y="2905863"/>
            <a:ext cx="2604051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>
                <a:effectLst/>
                <a:ea typeface="Calibri"/>
                <a:cs typeface="Times New Roman"/>
              </a:rPr>
              <a:t>В дупле у мудрой совы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48513"/>
            <a:ext cx="1657350" cy="1657350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6" y="3789040"/>
            <a:ext cx="1579245" cy="1933575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13" y="3573016"/>
            <a:ext cx="1970405" cy="1731010"/>
          </a:xfrm>
          <a:prstGeom prst="rect">
            <a:avLst/>
          </a:prstGeom>
        </p:spPr>
      </p:pic>
      <p:sp>
        <p:nvSpPr>
          <p:cNvPr id="24" name="Поле 3"/>
          <p:cNvSpPr txBox="1"/>
          <p:nvPr/>
        </p:nvSpPr>
        <p:spPr>
          <a:xfrm>
            <a:off x="244680" y="5949280"/>
            <a:ext cx="2664296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600"/>
            </a:lvl1pPr>
          </a:lstStyle>
          <a:p>
            <a:r>
              <a:rPr lang="ru-RU" dirty="0"/>
              <a:t>На огороде у Пугала</a:t>
            </a:r>
          </a:p>
        </p:txBody>
      </p:sp>
      <p:sp>
        <p:nvSpPr>
          <p:cNvPr id="25" name="Поле 3"/>
          <p:cNvSpPr txBox="1"/>
          <p:nvPr/>
        </p:nvSpPr>
        <p:spPr>
          <a:xfrm>
            <a:off x="6302167" y="5565452"/>
            <a:ext cx="2664296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/>
              <a:t>Золотая осень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Поле 3"/>
          <p:cNvSpPr txBox="1"/>
          <p:nvPr/>
        </p:nvSpPr>
        <p:spPr>
          <a:xfrm>
            <a:off x="179512" y="3114674"/>
            <a:ext cx="2664296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Домик Старика-Лесовика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Поле 1"/>
          <p:cNvSpPr txBox="1"/>
          <p:nvPr/>
        </p:nvSpPr>
        <p:spPr>
          <a:xfrm>
            <a:off x="6732240" y="2956028"/>
            <a:ext cx="2160240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Избушка Бабы -Яги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415996" y="2108275"/>
            <a:ext cx="4767282" cy="4434637"/>
            <a:chOff x="2415996" y="2108275"/>
            <a:chExt cx="4767282" cy="4434637"/>
          </a:xfrm>
        </p:grpSpPr>
        <p:sp>
          <p:nvSpPr>
            <p:cNvPr id="43" name="Умножение 42"/>
            <p:cNvSpPr/>
            <p:nvPr/>
          </p:nvSpPr>
          <p:spPr>
            <a:xfrm>
              <a:off x="5693050" y="6219062"/>
              <a:ext cx="361950" cy="323850"/>
            </a:xfrm>
            <a:prstGeom prst="mathMultiply">
              <a:avLst/>
            </a:prstGeom>
            <a:solidFill>
              <a:schemeClr val="tx2"/>
            </a:solidFill>
            <a:ln>
              <a:solidFill>
                <a:srgbClr val="EE66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 flipV="1">
              <a:off x="5866614" y="3645024"/>
              <a:ext cx="1225666" cy="2728858"/>
            </a:xfrm>
            <a:prstGeom prst="straightConnector1">
              <a:avLst/>
            </a:prstGeom>
            <a:ln w="50800">
              <a:solidFill>
                <a:srgbClr val="EE661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H="1" flipV="1">
              <a:off x="6732240" y="2132856"/>
              <a:ext cx="451038" cy="1512168"/>
            </a:xfrm>
            <a:prstGeom prst="straightConnector1">
              <a:avLst/>
            </a:prstGeom>
            <a:ln w="50800">
              <a:solidFill>
                <a:srgbClr val="EE661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H="1">
              <a:off x="5450620" y="2132856"/>
              <a:ext cx="1198493" cy="0"/>
            </a:xfrm>
            <a:prstGeom prst="straightConnector1">
              <a:avLst/>
            </a:prstGeom>
            <a:ln w="50800">
              <a:solidFill>
                <a:srgbClr val="EE661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>
              <a:off x="2415996" y="2108275"/>
              <a:ext cx="1198493" cy="0"/>
            </a:xfrm>
            <a:prstGeom prst="straightConnector1">
              <a:avLst/>
            </a:prstGeom>
            <a:ln w="50800">
              <a:solidFill>
                <a:srgbClr val="EE661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2568394" y="2348880"/>
              <a:ext cx="0" cy="1988317"/>
            </a:xfrm>
            <a:prstGeom prst="straightConnector1">
              <a:avLst/>
            </a:prstGeom>
            <a:ln w="50800">
              <a:solidFill>
                <a:srgbClr val="EE661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2908976" y="1595652"/>
            <a:ext cx="3882338" cy="3129492"/>
            <a:chOff x="2908976" y="1595652"/>
            <a:chExt cx="3882338" cy="3129492"/>
          </a:xfrm>
        </p:grpSpPr>
        <p:cxnSp>
          <p:nvCxnSpPr>
            <p:cNvPr id="54" name="Прямая со стрелкой 53"/>
            <p:cNvCxnSpPr/>
            <p:nvPr/>
          </p:nvCxnSpPr>
          <p:spPr>
            <a:xfrm flipV="1">
              <a:off x="2987824" y="2348880"/>
              <a:ext cx="3803490" cy="16923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flipH="1" flipV="1">
              <a:off x="2908976" y="4563219"/>
              <a:ext cx="3393192" cy="17909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flipH="1" flipV="1">
              <a:off x="5313559" y="1595652"/>
              <a:ext cx="1346673" cy="609212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V="1">
              <a:off x="2908976" y="2400160"/>
              <a:ext cx="0" cy="2001134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Умножение 49"/>
            <p:cNvSpPr/>
            <p:nvPr/>
          </p:nvSpPr>
          <p:spPr>
            <a:xfrm>
              <a:off x="6082258" y="4401294"/>
              <a:ext cx="361950" cy="323850"/>
            </a:xfrm>
            <a:prstGeom prst="mathMultiply">
              <a:avLst/>
            </a:prstGeom>
            <a:solidFill>
              <a:schemeClr val="tx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372993" y="692696"/>
            <a:ext cx="542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Карта –маршрут движения  для каждой группы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0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6" y="1248513"/>
            <a:ext cx="1171575" cy="1707515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1248513"/>
            <a:ext cx="1447800" cy="144780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48513"/>
            <a:ext cx="1657350" cy="1657350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6" y="3789040"/>
            <a:ext cx="1579245" cy="1933575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13" y="3573016"/>
            <a:ext cx="1970405" cy="1731010"/>
          </a:xfrm>
          <a:prstGeom prst="rect">
            <a:avLst/>
          </a:prstGeom>
        </p:spPr>
      </p:pic>
      <p:sp>
        <p:nvSpPr>
          <p:cNvPr id="24" name="Поле 3"/>
          <p:cNvSpPr txBox="1"/>
          <p:nvPr/>
        </p:nvSpPr>
        <p:spPr>
          <a:xfrm>
            <a:off x="244680" y="5949280"/>
            <a:ext cx="2664296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lnSpc>
                <a:spcPct val="115000"/>
              </a:lnSpc>
              <a:spcAft>
                <a:spcPts val="1000"/>
              </a:spcAft>
              <a:defRPr sz="1600"/>
            </a:lvl1pPr>
          </a:lstStyle>
          <a:p>
            <a:r>
              <a:rPr lang="ru-RU" dirty="0"/>
              <a:t>На огороде у Пугала</a:t>
            </a:r>
          </a:p>
        </p:txBody>
      </p:sp>
      <p:sp>
        <p:nvSpPr>
          <p:cNvPr id="25" name="Поле 3"/>
          <p:cNvSpPr txBox="1"/>
          <p:nvPr/>
        </p:nvSpPr>
        <p:spPr>
          <a:xfrm>
            <a:off x="6302167" y="5565452"/>
            <a:ext cx="2664296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/>
              <a:t>Золотая осень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Поле 1"/>
          <p:cNvSpPr txBox="1"/>
          <p:nvPr/>
        </p:nvSpPr>
        <p:spPr>
          <a:xfrm>
            <a:off x="6732240" y="2956028"/>
            <a:ext cx="2160240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Избушка Бабы -Яги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091756" y="1972414"/>
            <a:ext cx="4684154" cy="3062053"/>
            <a:chOff x="2091756" y="1972414"/>
            <a:chExt cx="4684154" cy="3062053"/>
          </a:xfrm>
        </p:grpSpPr>
        <p:cxnSp>
          <p:nvCxnSpPr>
            <p:cNvPr id="48" name="Прямая со стрелкой 47"/>
            <p:cNvCxnSpPr/>
            <p:nvPr/>
          </p:nvCxnSpPr>
          <p:spPr>
            <a:xfrm flipH="1" flipV="1">
              <a:off x="2091756" y="1972414"/>
              <a:ext cx="752052" cy="218814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H="1" flipV="1">
              <a:off x="5450620" y="2348880"/>
              <a:ext cx="1136904" cy="251655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H="1">
              <a:off x="2843808" y="2179005"/>
              <a:ext cx="3932102" cy="225951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V="1">
              <a:off x="5508496" y="2108275"/>
              <a:ext cx="1223744" cy="17874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Умножение 42"/>
            <p:cNvSpPr/>
            <p:nvPr/>
          </p:nvSpPr>
          <p:spPr>
            <a:xfrm>
              <a:off x="6413960" y="4710617"/>
              <a:ext cx="361950" cy="323850"/>
            </a:xfrm>
            <a:prstGeom prst="mathMultiply">
              <a:avLst/>
            </a:prstGeom>
            <a:solidFill>
              <a:schemeClr val="tx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366451" y="1972413"/>
            <a:ext cx="4653821" cy="3184780"/>
            <a:chOff x="2366451" y="1972413"/>
            <a:chExt cx="4653821" cy="3184780"/>
          </a:xfrm>
        </p:grpSpPr>
        <p:cxnSp>
          <p:nvCxnSpPr>
            <p:cNvPr id="39" name="Прямая со стрелкой 38"/>
            <p:cNvCxnSpPr/>
            <p:nvPr/>
          </p:nvCxnSpPr>
          <p:spPr>
            <a:xfrm>
              <a:off x="2366451" y="1972413"/>
              <a:ext cx="350560" cy="3184779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H="1" flipV="1">
              <a:off x="2541731" y="1972414"/>
              <a:ext cx="3691254" cy="2945338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V="1">
              <a:off x="2843808" y="2780928"/>
              <a:ext cx="1872208" cy="2376265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V="1">
              <a:off x="4809859" y="2492896"/>
              <a:ext cx="2210413" cy="288032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Умножение 48"/>
            <p:cNvSpPr/>
            <p:nvPr/>
          </p:nvSpPr>
          <p:spPr>
            <a:xfrm>
              <a:off x="6052010" y="4755827"/>
              <a:ext cx="361950" cy="323850"/>
            </a:xfrm>
            <a:prstGeom prst="mathMultiply">
              <a:avLst/>
            </a:prstGeom>
            <a:solidFill>
              <a:schemeClr val="tx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8" name="Поле 2"/>
          <p:cNvSpPr txBox="1"/>
          <p:nvPr/>
        </p:nvSpPr>
        <p:spPr>
          <a:xfrm>
            <a:off x="3269974" y="2905863"/>
            <a:ext cx="2604051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В дупле у мудрой совы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Поле 3"/>
          <p:cNvSpPr txBox="1"/>
          <p:nvPr/>
        </p:nvSpPr>
        <p:spPr>
          <a:xfrm>
            <a:off x="179512" y="3114674"/>
            <a:ext cx="2664296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ea typeface="Calibri"/>
                <a:cs typeface="Times New Roman"/>
              </a:rPr>
              <a:t>Домик </a:t>
            </a:r>
            <a:r>
              <a:rPr lang="ru-RU" sz="1600" dirty="0" smtClean="0">
                <a:effectLst/>
                <a:ea typeface="Calibri"/>
                <a:cs typeface="Times New Roman"/>
              </a:rPr>
              <a:t>Старика-Лесовика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2934" y="260648"/>
            <a:ext cx="5285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Карта –маршрут движения  для каждой группы .</a:t>
            </a:r>
          </a:p>
        </p:txBody>
      </p:sp>
    </p:spTree>
    <p:extLst>
      <p:ext uri="{BB962C8B-B14F-4D97-AF65-F5344CB8AC3E}">
        <p14:creationId xmlns:p14="http://schemas.microsoft.com/office/powerpoint/2010/main" val="11213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8272" y="225484"/>
            <a:ext cx="3396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Домик Старика-Лесовика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47" y="1164281"/>
            <a:ext cx="1221740" cy="1781175"/>
          </a:xfrm>
          <a:prstGeom prst="rect">
            <a:avLst/>
          </a:prstGeom>
        </p:spPr>
      </p:pic>
      <p:pic>
        <p:nvPicPr>
          <p:cNvPr id="3076" name="Picture 4" descr="C:\Users\Luibov\Pictures\51rvhnuWLm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" y="953773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uibov\Pictures\R2XQe82ah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51" y="3187033"/>
            <a:ext cx="3590016" cy="26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DCIM\116___11\IMG_6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206575" cy="240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DCIM\116___11\IMG_61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51" y="425539"/>
            <a:ext cx="3360043" cy="251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Luibov\Pictures\gBZWfQFp-f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90" y="4149080"/>
            <a:ext cx="1795980" cy="23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74391"/>
            <a:ext cx="3196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 дупле у мудрой совы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65" y="3898118"/>
            <a:ext cx="3095887" cy="232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/>
          <a:stretch/>
        </p:blipFill>
        <p:spPr bwMode="auto">
          <a:xfrm>
            <a:off x="5733580" y="722961"/>
            <a:ext cx="3196100" cy="231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46" y="1290161"/>
            <a:ext cx="1447800" cy="1447800"/>
          </a:xfrm>
          <a:prstGeom prst="rect">
            <a:avLst/>
          </a:prstGeom>
        </p:spPr>
      </p:pic>
      <p:pic>
        <p:nvPicPr>
          <p:cNvPr id="4101" name="Picture 5" descr="C:\Users\Luibov\Pictures\Y_y55EgJGP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672782"/>
            <a:ext cx="3239818" cy="24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23" y="3429000"/>
            <a:ext cx="2282857" cy="304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0246"/>
            <a:ext cx="2409888" cy="320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1934" y="215631"/>
            <a:ext cx="2653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Избушка Бабы -Яги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30" y="1074363"/>
            <a:ext cx="1657350" cy="1657350"/>
          </a:xfrm>
          <a:prstGeom prst="rect">
            <a:avLst/>
          </a:prstGeom>
        </p:spPr>
      </p:pic>
      <p:pic>
        <p:nvPicPr>
          <p:cNvPr id="6146" name="Picture 2" descr="C:\Users\Luibov\Pictures\ipaFTkNxZ1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54" y="929568"/>
            <a:ext cx="3346547" cy="25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uibov\Pictures\LEmS146tg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3" y="902053"/>
            <a:ext cx="3306185" cy="24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81692"/>
            <a:ext cx="2908117" cy="21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0" y="3861048"/>
            <a:ext cx="3368868" cy="25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E:\DCIM\116___11\IMG_61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70" y="4343783"/>
            <a:ext cx="3100574" cy="232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1765" y="218277"/>
            <a:ext cx="330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На огороде у Пугала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579245" cy="1933575"/>
          </a:xfrm>
          <a:prstGeom prst="rect">
            <a:avLst/>
          </a:prstGeom>
        </p:spPr>
      </p:pic>
      <p:pic>
        <p:nvPicPr>
          <p:cNvPr id="8194" name="Picture 2" descr="C:\Users\Luibov\Pictures\7sisZO6k_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120746" cy="23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uibov\Pictures\xxzfQZdWYB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05354"/>
            <a:ext cx="2116137" cy="28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DCIM\116___11\IMG_59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6" y="3794199"/>
            <a:ext cx="3875246" cy="290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DCIM\116___11\IMG_6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8963"/>
            <a:ext cx="3348880" cy="25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5" y="2280791"/>
            <a:ext cx="16922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00" y="2380095"/>
            <a:ext cx="16922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79025"/>
            <a:ext cx="249627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r="12941"/>
          <a:stretch/>
        </p:blipFill>
        <p:spPr bwMode="auto">
          <a:xfrm>
            <a:off x="467544" y="4789638"/>
            <a:ext cx="1872208" cy="187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87" y="718623"/>
            <a:ext cx="2116762" cy="158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8203"/>
            <a:ext cx="1709309" cy="227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22" y="4811023"/>
            <a:ext cx="2492805" cy="186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7107" y="3409453"/>
            <a:ext cx="3406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Испытания мы прошли,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очень рады малыши.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610</TotalTime>
  <Words>136</Words>
  <Application>Microsoft Office PowerPoint</Application>
  <PresentationFormat>Экран (4:3)</PresentationFormat>
  <Paragraphs>30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Участники квеста:  дети и педагоги групп компенсирующей направленности: Варламова О.А., Зиновьева Н.Ю., Корнеева Л.А, Понаморева Н.В., Столярова А.Л., Ткаченко М.С., Туманова А.К., Шиянова Л.А..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– игра на прогулке: "До свиданья осень« Участники дети и педагоги групп компенсирующей направленности.</dc:title>
  <dc:creator>Luibov Sobenina</dc:creator>
  <cp:lastModifiedBy>user</cp:lastModifiedBy>
  <cp:revision>31</cp:revision>
  <dcterms:created xsi:type="dcterms:W3CDTF">2016-11-06T07:24:16Z</dcterms:created>
  <dcterms:modified xsi:type="dcterms:W3CDTF">2016-11-07T06:11:30Z</dcterms:modified>
</cp:coreProperties>
</file>